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58" r:id="rId5"/>
    <p:sldId id="259" r:id="rId6"/>
    <p:sldId id="260" r:id="rId7"/>
    <p:sldId id="261" r:id="rId8"/>
    <p:sldId id="284" r:id="rId9"/>
    <p:sldId id="263" r:id="rId10"/>
    <p:sldId id="262" r:id="rId11"/>
    <p:sldId id="286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82" r:id="rId24"/>
    <p:sldId id="276" r:id="rId25"/>
    <p:sldId id="281" r:id="rId26"/>
    <p:sldId id="277" r:id="rId27"/>
    <p:sldId id="287" r:id="rId28"/>
    <p:sldId id="278" r:id="rId29"/>
    <p:sldId id="288" r:id="rId30"/>
    <p:sldId id="279" r:id="rId3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B7EC54-A632-49E3-A14B-061BCB9FB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0364ED-1E0A-44FC-8F8B-8562B02BC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312D9A-A4E1-4B38-A18E-42357B2C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55A69A-69FB-432B-B3C2-CCF95B39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2C921D-1B3A-4B6C-B3A7-D7389D96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3032C3-82D6-433C-A137-9F66E742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7AED2AC-8211-4E35-BE32-8B5E747B9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979A61-EF99-4750-AA38-F55D3AD0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5E27A2-5E5F-417A-BCD2-98120D520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28588F-EF1B-425E-9BEC-616238DF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88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F8E360D-73E2-4265-9566-80C025E77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CBBA40C-6F43-4906-BD84-A85BD5AF4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7EA02C-861C-49BD-8790-2E364A28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278C87-E223-4339-8213-1A16567A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9EA58B-E393-4E6F-A47F-C6348F61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32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D96903-63B3-446F-8A98-9C1D979D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96A236-A2CA-478A-884F-93CE476C1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592205-ECEE-4D73-9F5D-A06F03FB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78258D-7D31-4A08-97EE-C8ACFFD1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BB5D61-D27D-4379-A85E-7CA4B64E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82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9DB12-CF27-4BEE-AE22-6BD560A0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6E4D342-F18F-4DD7-95F4-FECC00E9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F9DF76-0DA4-4FB6-A2FD-12AF57D4C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EC3F23-266D-45A4-9300-3805E970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C42318-2CA3-4999-86E3-551FBAE3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35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176EE-43FE-4440-9FDE-35BE77B7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8699A2-BB52-4515-A349-98829ECBE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CFEA425-7303-41F3-A675-9CAC911D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69EEEC-E9A9-4652-BC78-81AB8CD2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20F782-8290-4320-BDDF-148F7BB3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10CCB6-EF08-4DCB-BEE9-60D69273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16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A5AEB3-9AF5-4EEB-8F71-9EA60250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265C9F9-3BCB-4B03-BF76-D611014F5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E7F7B5-1CEB-4476-B539-EE860133B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36ED0AC-043D-42A7-8A4B-2E5C2731F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E2DAD09-56B5-485B-9183-D0CFFBB5B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C67D2F8-B300-424B-BDF3-B2573D26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1ED9197-9CB7-4F09-8845-9E6923956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D855BB7-0967-4B64-99E3-5ADC001B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34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8768C8-DAB2-4E77-9D87-ABE3472D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EB6AC97-F34D-43BC-A680-0BAEDFA7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E76BBE5-2990-42A1-870B-E8DC63CC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DD7D39E-38CB-4BB9-8178-052AB806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75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4FD4B66-F5D0-4F02-805F-ED1EB0B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9073C2-2BF1-4AD9-AACA-D1A34242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1E65D8-978C-4216-9D6E-D7C8BAFB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62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67507B-F1F3-47A2-812C-9A026643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298B99-A923-4CCA-A575-F35689C29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4418631-4BA9-4C5A-BB0B-635EA29BD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AD4B55-7617-45E6-B03A-4508F9EB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400E90-82B2-4157-A172-D42B24F4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7238825-9D86-473C-AB38-C7025933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746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9093FF-824B-4F34-80DC-5B7FFD90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DCDE91A-08D4-4C44-BF70-9CB78B4D6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9370D7-D957-4CBE-BE79-D2C791F15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0C2417C-EFA4-40B4-A3EA-802CB739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3F96-9180-4796-A49C-C621622ECA9B}" type="datetimeFigureOut">
              <a:rPr lang="zh-TW" altLang="en-US" smtClean="0"/>
              <a:t>2020/3/15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1F3A4F3-B86E-4291-A867-7C04259BD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F43A076-2050-4284-9CE7-022C4132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2E37-1ECA-4C0A-BA3E-9A2B08CC38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79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E17D7CF-7F93-45DA-AC49-1160CD1B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D66FED-492D-4589-8113-53CEC5D9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B5A563-68F8-4FD0-BCDC-44E63CB45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81373F96-9180-4796-A49C-C621622ECA9B}" type="datetimeFigureOut">
              <a:rPr lang="zh-TW" altLang="en-US" smtClean="0"/>
              <a:pPr/>
              <a:t>2020/3/15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C3154F-ABA6-4AC5-AE17-DB825FF42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9E9E7F-DA76-4532-BD56-DCB08EAE4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E3D82E37-1ECA-4C0A-BA3E-9A2B08CC38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68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://ohsoft.net/en/product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hsoft.net/eng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, 坐, 相機, 桌 的圖片&#10;&#10;自動產生的描述">
            <a:extLst>
              <a:ext uri="{FF2B5EF4-FFF2-40B4-BE49-F238E27FC236}">
                <a16:creationId xmlns:a16="http://schemas.microsoft.com/office/drawing/2014/main" id="{4478558F-EA85-4DBA-9ABA-8ACC998565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 r="394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6476A5F-5625-4215-B0B5-863F0485C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693589" cy="1264588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altLang="zh-TW" dirty="0" err="1"/>
              <a:t>oCam</a:t>
            </a:r>
            <a:r>
              <a:rPr lang="en-US" altLang="zh-TW" dirty="0"/>
              <a:t>_</a:t>
            </a:r>
            <a:r>
              <a:rPr lang="zh-TW" altLang="en-US" dirty="0"/>
              <a:t>螢幕錄影軟體介紹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281D415-EB1B-44AD-8063-C3D093E19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423" y="5091763"/>
            <a:ext cx="2627891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2000" dirty="0"/>
              <a:t>By_</a:t>
            </a:r>
            <a:r>
              <a:rPr lang="zh-TW" altLang="en-US" sz="2000" dirty="0"/>
              <a:t>長樂國小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19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2D8262-47FC-4DB5-AF13-DCEBFE40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dirty="0"/>
              <a:t>除了開啟</a:t>
            </a:r>
            <a:r>
              <a:rPr lang="en-US" altLang="zh-TW" sz="2800" dirty="0" err="1"/>
              <a:t>oCam</a:t>
            </a:r>
            <a:r>
              <a:rPr lang="zh-TW" altLang="en-US" sz="2800" dirty="0"/>
              <a:t>程式之外，也會開啟影片錄製的</a:t>
            </a:r>
            <a:r>
              <a:rPr lang="zh-TW" altLang="en-US" sz="2800" dirty="0">
                <a:solidFill>
                  <a:srgbClr val="FF0000"/>
                </a:solidFill>
              </a:rPr>
              <a:t>選取範圍的框線</a:t>
            </a:r>
            <a:r>
              <a:rPr lang="zh-TW" altLang="en-US" sz="2800" dirty="0"/>
              <a:t>，</a:t>
            </a:r>
            <a:br>
              <a:rPr lang="en-US" altLang="zh-TW" sz="2800" dirty="0"/>
            </a:br>
            <a:r>
              <a:rPr lang="zh-TW" altLang="en-US" sz="2800" dirty="0"/>
              <a:t>如下圖所示，拖曳滑鼠可以選擇錄製的位置與範圍。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6D57261F-FE3D-49B0-868B-8C089F470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19" y="1875959"/>
            <a:ext cx="7928561" cy="4351338"/>
          </a:xfrm>
        </p:spPr>
      </p:pic>
      <p:sp>
        <p:nvSpPr>
          <p:cNvPr id="7" name="箭號: 向右 6">
            <a:extLst>
              <a:ext uri="{FF2B5EF4-FFF2-40B4-BE49-F238E27FC236}">
                <a16:creationId xmlns:a16="http://schemas.microsoft.com/office/drawing/2014/main" id="{7E7169C5-48AC-473D-9323-F78AF5302995}"/>
              </a:ext>
            </a:extLst>
          </p:cNvPr>
          <p:cNvSpPr/>
          <p:nvPr/>
        </p:nvSpPr>
        <p:spPr>
          <a:xfrm>
            <a:off x="1827402" y="1875959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7AF79B72-A008-4A75-B806-32884D3C762B}"/>
              </a:ext>
            </a:extLst>
          </p:cNvPr>
          <p:cNvSpPr/>
          <p:nvPr/>
        </p:nvSpPr>
        <p:spPr>
          <a:xfrm>
            <a:off x="1827402" y="3938377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83201529-DF3E-4BAF-AD4E-556B4B963B24}"/>
              </a:ext>
            </a:extLst>
          </p:cNvPr>
          <p:cNvSpPr/>
          <p:nvPr/>
        </p:nvSpPr>
        <p:spPr>
          <a:xfrm>
            <a:off x="1827402" y="5887544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328DFCF1-B715-4DA2-A042-8C7FF4D7BC66}"/>
              </a:ext>
            </a:extLst>
          </p:cNvPr>
          <p:cNvSpPr/>
          <p:nvPr/>
        </p:nvSpPr>
        <p:spPr>
          <a:xfrm flipH="1">
            <a:off x="9985694" y="1875959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9A504917-E28C-40D5-885D-F56D9587A731}"/>
              </a:ext>
            </a:extLst>
          </p:cNvPr>
          <p:cNvSpPr/>
          <p:nvPr/>
        </p:nvSpPr>
        <p:spPr>
          <a:xfrm flipH="1">
            <a:off x="9985694" y="3938377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52221203-DD70-43EC-86CE-3AD3AC8E5416}"/>
              </a:ext>
            </a:extLst>
          </p:cNvPr>
          <p:cNvSpPr/>
          <p:nvPr/>
        </p:nvSpPr>
        <p:spPr>
          <a:xfrm flipH="1">
            <a:off x="9985694" y="5887544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01E5B40A-C6E7-4D3B-9249-5D7B7A613383}"/>
              </a:ext>
            </a:extLst>
          </p:cNvPr>
          <p:cNvSpPr/>
          <p:nvPr/>
        </p:nvSpPr>
        <p:spPr>
          <a:xfrm rot="5400000">
            <a:off x="5906548" y="5662211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4CE7474E-C955-41BF-A9FB-2BAAB535D437}"/>
              </a:ext>
            </a:extLst>
          </p:cNvPr>
          <p:cNvSpPr/>
          <p:nvPr/>
        </p:nvSpPr>
        <p:spPr>
          <a:xfrm rot="16200000" flipV="1">
            <a:off x="5906548" y="2176793"/>
            <a:ext cx="375166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74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A809B2DA-2F12-42DA-B482-27F417DF5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037" y="2015671"/>
            <a:ext cx="6105194" cy="2031055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FFFFFF"/>
                </a:solidFill>
              </a:rPr>
              <a:t>設定篇</a:t>
            </a:r>
          </a:p>
        </p:txBody>
      </p:sp>
    </p:spTree>
    <p:extLst>
      <p:ext uri="{BB962C8B-B14F-4D97-AF65-F5344CB8AC3E}">
        <p14:creationId xmlns:p14="http://schemas.microsoft.com/office/powerpoint/2010/main" val="417209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152457-3A08-4C70-A5AF-C60637D7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/>
              <a:t>點選「選單」中的「選項」，可以更改</a:t>
            </a:r>
            <a:r>
              <a:rPr lang="en-US" altLang="zh-TW" sz="3600" dirty="0" err="1"/>
              <a:t>oCam</a:t>
            </a:r>
            <a:r>
              <a:rPr lang="zh-TW" altLang="en-US" sz="3600" dirty="0"/>
              <a:t>的設定。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70070714-737E-440E-8503-CFFC0606B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3" y="1520751"/>
            <a:ext cx="7033846" cy="5040000"/>
          </a:xfr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F6C2EA79-E83B-4165-8D29-CA396035452A}"/>
              </a:ext>
            </a:extLst>
          </p:cNvPr>
          <p:cNvSpPr/>
          <p:nvPr/>
        </p:nvSpPr>
        <p:spPr>
          <a:xfrm>
            <a:off x="2893245" y="1999755"/>
            <a:ext cx="597973" cy="2348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FC4AB81-CA57-4E5D-9514-7217CE01B9C7}"/>
              </a:ext>
            </a:extLst>
          </p:cNvPr>
          <p:cNvSpPr/>
          <p:nvPr/>
        </p:nvSpPr>
        <p:spPr>
          <a:xfrm>
            <a:off x="2356370" y="1773253"/>
            <a:ext cx="407324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7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7D17C1-2015-41A8-BC1A-08AD24A5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在「錄製」的選項，「一般」的索引標籤，</a:t>
            </a:r>
            <a:br>
              <a:rPr lang="en-US" altLang="zh-TW" dirty="0"/>
            </a:br>
            <a:r>
              <a:rPr lang="zh-TW" altLang="en-US" dirty="0"/>
              <a:t>可以設定錄製時是否包含</a:t>
            </a:r>
            <a:r>
              <a:rPr lang="zh-TW" altLang="en-US" dirty="0">
                <a:solidFill>
                  <a:srgbClr val="FF0000"/>
                </a:solidFill>
              </a:rPr>
              <a:t>游標</a:t>
            </a:r>
            <a:r>
              <a:rPr lang="zh-TW" altLang="en-US" dirty="0"/>
              <a:t>、調整</a:t>
            </a:r>
            <a:r>
              <a:rPr lang="zh-TW" altLang="en-US" dirty="0">
                <a:solidFill>
                  <a:srgbClr val="FF0000"/>
                </a:solidFill>
              </a:rPr>
              <a:t>影片的品質</a:t>
            </a:r>
            <a:r>
              <a:rPr lang="zh-TW" altLang="en-US" dirty="0"/>
              <a:t>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D1E08516-0E9F-4FE1-8D53-42567874C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29" y="1818000"/>
            <a:ext cx="6161142" cy="5040000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1C5A5B5A-152D-4B89-A618-87F7D0B669D6}"/>
              </a:ext>
            </a:extLst>
          </p:cNvPr>
          <p:cNvSpPr/>
          <p:nvPr/>
        </p:nvSpPr>
        <p:spPr>
          <a:xfrm>
            <a:off x="3129092" y="2189525"/>
            <a:ext cx="1199627" cy="29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33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95319D-4E1B-4F05-8EDC-BC1ED474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在「聲音」的選項，「輸入來源」可以選擇</a:t>
            </a:r>
            <a:r>
              <a:rPr lang="zh-TW" altLang="en-US" dirty="0">
                <a:solidFill>
                  <a:srgbClr val="FF0000"/>
                </a:solidFill>
              </a:rPr>
              <a:t>聲道</a:t>
            </a:r>
            <a:r>
              <a:rPr lang="zh-TW" altLang="en-US" dirty="0"/>
              <a:t>，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5" name="內容版面配置區 4" descr="一張含有 螢幕擷取畫面, 監視器 的圖片&#10;&#10;自動產生的描述">
            <a:extLst>
              <a:ext uri="{FF2B5EF4-FFF2-40B4-BE49-F238E27FC236}">
                <a16:creationId xmlns:a16="http://schemas.microsoft.com/office/drawing/2014/main" id="{55DE7A2A-D7F0-431A-9172-05CFB6174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39" y="1452875"/>
            <a:ext cx="6196721" cy="5040000"/>
          </a:xfr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81B7E66F-FB43-47C9-8438-2CB810135046}"/>
              </a:ext>
            </a:extLst>
          </p:cNvPr>
          <p:cNvSpPr/>
          <p:nvPr/>
        </p:nvSpPr>
        <p:spPr>
          <a:xfrm>
            <a:off x="3103925" y="2110529"/>
            <a:ext cx="1199627" cy="29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250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665FF9-D257-4798-8FE8-3F2414AB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在「擷取」的選項，可以設定擷取時是否包含</a:t>
            </a:r>
            <a:r>
              <a:rPr lang="zh-TW" altLang="en-US" dirty="0">
                <a:solidFill>
                  <a:srgbClr val="FF0000"/>
                </a:solidFill>
              </a:rPr>
              <a:t>游標</a:t>
            </a:r>
            <a:r>
              <a:rPr lang="zh-TW" altLang="en-US" dirty="0"/>
              <a:t>、選擇</a:t>
            </a:r>
            <a:r>
              <a:rPr lang="zh-TW" altLang="en-US" dirty="0">
                <a:solidFill>
                  <a:srgbClr val="FF0000"/>
                </a:solidFill>
              </a:rPr>
              <a:t>圖片的格式</a:t>
            </a:r>
            <a:r>
              <a:rPr lang="zh-TW" altLang="en-US" dirty="0"/>
              <a:t>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90A6025D-EBED-4DF7-A36A-5C95F3FC5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49" y="1690688"/>
            <a:ext cx="6172701" cy="5040000"/>
          </a:xfr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5D316308-BA2C-4A10-909F-97CDA93A4CA9}"/>
              </a:ext>
            </a:extLst>
          </p:cNvPr>
          <p:cNvSpPr/>
          <p:nvPr/>
        </p:nvSpPr>
        <p:spPr>
          <a:xfrm>
            <a:off x="3137481" y="2617364"/>
            <a:ext cx="1199627" cy="29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54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571B9B-6A23-48F6-9BF4-171B5CF9C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58967" cy="611117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在「快速鍵」的索引標籤，可以設定快速鍵。預設的快速鍵如右圖所示，按鍵盤的「</a:t>
            </a:r>
            <a:r>
              <a:rPr lang="en-US" altLang="zh-TW" dirty="0">
                <a:solidFill>
                  <a:srgbClr val="FF0000"/>
                </a:solidFill>
              </a:rPr>
              <a:t>F2</a:t>
            </a:r>
            <a:r>
              <a:rPr lang="zh-TW" altLang="en-US" dirty="0"/>
              <a:t>」開始或結束</a:t>
            </a:r>
            <a:r>
              <a:rPr lang="zh-TW" altLang="en-US" dirty="0">
                <a:solidFill>
                  <a:srgbClr val="FF0000"/>
                </a:solidFill>
              </a:rPr>
              <a:t>錄影</a:t>
            </a:r>
            <a:r>
              <a:rPr lang="zh-TW" altLang="en-US" dirty="0"/>
              <a:t>工作，按鍵盤的「</a:t>
            </a:r>
            <a:r>
              <a:rPr lang="en-US" altLang="zh-TW" dirty="0">
                <a:solidFill>
                  <a:srgbClr val="FF0000"/>
                </a:solidFill>
              </a:rPr>
              <a:t>F3</a:t>
            </a:r>
            <a:r>
              <a:rPr lang="zh-TW" altLang="en-US" dirty="0"/>
              <a:t>」</a:t>
            </a:r>
            <a:r>
              <a:rPr lang="zh-TW" altLang="en-US" dirty="0">
                <a:solidFill>
                  <a:srgbClr val="FF0000"/>
                </a:solidFill>
              </a:rPr>
              <a:t>擷取螢幕</a:t>
            </a:r>
            <a:r>
              <a:rPr lang="zh-TW" altLang="en-US" dirty="0"/>
              <a:t>的畫面為圖片，按鍵盤的「</a:t>
            </a:r>
            <a:r>
              <a:rPr lang="en-US" altLang="zh-TW" dirty="0">
                <a:solidFill>
                  <a:srgbClr val="FF0000"/>
                </a:solidFill>
              </a:rPr>
              <a:t>F4</a:t>
            </a:r>
            <a:r>
              <a:rPr lang="zh-TW" altLang="en-US" dirty="0"/>
              <a:t>」可以</a:t>
            </a:r>
            <a:r>
              <a:rPr lang="zh-TW" altLang="en-US" dirty="0">
                <a:solidFill>
                  <a:srgbClr val="FF0000"/>
                </a:solidFill>
              </a:rPr>
              <a:t>選擇</a:t>
            </a:r>
            <a:r>
              <a:rPr lang="zh-TW" altLang="en-US" dirty="0"/>
              <a:t>錄影或擷取的</a:t>
            </a:r>
            <a:r>
              <a:rPr lang="zh-TW" altLang="en-US" dirty="0">
                <a:solidFill>
                  <a:srgbClr val="FF0000"/>
                </a:solidFill>
              </a:rPr>
              <a:t>區域</a:t>
            </a:r>
            <a:r>
              <a:rPr lang="zh-TW" altLang="en-US" dirty="0"/>
              <a:t>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26901063-875C-4439-AE4D-CDC9D3807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38" y="541599"/>
            <a:ext cx="7113896" cy="5760000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D08C448E-8C25-45E3-B129-88BD51721898}"/>
              </a:ext>
            </a:extLst>
          </p:cNvPr>
          <p:cNvSpPr/>
          <p:nvPr/>
        </p:nvSpPr>
        <p:spPr>
          <a:xfrm>
            <a:off x="4957892" y="2265028"/>
            <a:ext cx="1400963" cy="29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18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5402B-53ED-4843-AFF5-CE5F60342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在「效果」的索引標籤，可以設定</a:t>
            </a:r>
            <a:r>
              <a:rPr lang="zh-TW" altLang="en-US" dirty="0">
                <a:solidFill>
                  <a:srgbClr val="FF0000"/>
                </a:solidFill>
              </a:rPr>
              <a:t>滑鼠左、右鍵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FF0000"/>
                </a:solidFill>
              </a:rPr>
              <a:t>游標的醒目</a:t>
            </a:r>
            <a:r>
              <a:rPr lang="zh-TW" altLang="en-US" dirty="0"/>
              <a:t>提示效果，適用於錄製教學影片。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0A0F3F51-71F0-4861-A7C1-9B8223502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76" y="1690688"/>
            <a:ext cx="6209447" cy="5040000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CC9D793B-12E7-4063-970B-906193569451}"/>
              </a:ext>
            </a:extLst>
          </p:cNvPr>
          <p:cNvSpPr/>
          <p:nvPr/>
        </p:nvSpPr>
        <p:spPr>
          <a:xfrm>
            <a:off x="3120703" y="3456264"/>
            <a:ext cx="1199627" cy="29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85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BAB3DF-3A19-4A0D-81CC-485585043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在「儲存」的索引標籤，可以</a:t>
            </a:r>
            <a:r>
              <a:rPr lang="zh-TW" altLang="en-US" dirty="0">
                <a:solidFill>
                  <a:srgbClr val="FF0000"/>
                </a:solidFill>
              </a:rPr>
              <a:t>更改</a:t>
            </a:r>
            <a:r>
              <a:rPr lang="zh-TW" altLang="en-US" dirty="0"/>
              <a:t>儲存的</a:t>
            </a:r>
            <a:r>
              <a:rPr lang="zh-TW" altLang="en-US" dirty="0">
                <a:solidFill>
                  <a:srgbClr val="FF0000"/>
                </a:solidFill>
              </a:rPr>
              <a:t>資料夾</a:t>
            </a:r>
            <a:r>
              <a:rPr lang="zh-TW" altLang="en-US" dirty="0"/>
              <a:t>；預設的儲存位置為「</a:t>
            </a:r>
            <a:r>
              <a:rPr lang="zh-TW" altLang="en-US" dirty="0">
                <a:solidFill>
                  <a:srgbClr val="FF0000"/>
                </a:solidFill>
              </a:rPr>
              <a:t>文件</a:t>
            </a:r>
            <a:r>
              <a:rPr lang="zh-TW" altLang="en-US" dirty="0"/>
              <a:t>」的</a:t>
            </a:r>
            <a:r>
              <a:rPr lang="en-US" altLang="zh-TW" dirty="0" err="1"/>
              <a:t>oCam</a:t>
            </a:r>
            <a:r>
              <a:rPr lang="zh-TW" altLang="en-US" dirty="0"/>
              <a:t>資料夾。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85F7ED67-0333-4802-A1B4-64312EDB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03" y="1690688"/>
            <a:ext cx="6219794" cy="5040000"/>
          </a:xfr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2EDA1100-4E46-4690-967C-25888535B019}"/>
              </a:ext>
            </a:extLst>
          </p:cNvPr>
          <p:cNvSpPr/>
          <p:nvPr/>
        </p:nvSpPr>
        <p:spPr>
          <a:xfrm>
            <a:off x="4427988" y="2207702"/>
            <a:ext cx="3709333" cy="4851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右 7">
            <a:extLst>
              <a:ext uri="{FF2B5EF4-FFF2-40B4-BE49-F238E27FC236}">
                <a16:creationId xmlns:a16="http://schemas.microsoft.com/office/drawing/2014/main" id="{4F21E99B-8B0D-400C-84C5-25271832A924}"/>
              </a:ext>
            </a:extLst>
          </p:cNvPr>
          <p:cNvSpPr/>
          <p:nvPr/>
        </p:nvSpPr>
        <p:spPr>
          <a:xfrm flipH="1">
            <a:off x="8561420" y="2378977"/>
            <a:ext cx="612183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FDDB7A8-8E62-46E8-A578-7E72A10769DC}"/>
              </a:ext>
            </a:extLst>
          </p:cNvPr>
          <p:cNvSpPr txBox="1"/>
          <p:nvPr/>
        </p:nvSpPr>
        <p:spPr>
          <a:xfrm>
            <a:off x="9089244" y="2265617"/>
            <a:ext cx="23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更改儲存的資料夾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C592BCF-C0BD-40F7-BEC6-9CFEF20125A4}"/>
              </a:ext>
            </a:extLst>
          </p:cNvPr>
          <p:cNvSpPr/>
          <p:nvPr/>
        </p:nvSpPr>
        <p:spPr>
          <a:xfrm>
            <a:off x="3103925" y="3749879"/>
            <a:ext cx="1199627" cy="29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55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65D33-3610-4944-AAF5-1A8DE9DF1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在「時間限制」的選項，可以</a:t>
            </a:r>
            <a:r>
              <a:rPr lang="zh-TW" altLang="en-US" dirty="0">
                <a:solidFill>
                  <a:srgbClr val="FF0000"/>
                </a:solidFill>
              </a:rPr>
              <a:t>限制錄影的時間</a:t>
            </a:r>
            <a:r>
              <a:rPr lang="zh-TW" altLang="en-US" dirty="0"/>
              <a:t>。</a:t>
            </a:r>
            <a:br>
              <a:rPr lang="en-US" altLang="zh-TW" dirty="0"/>
            </a:br>
            <a:r>
              <a:rPr lang="zh-TW" altLang="en-US" dirty="0"/>
              <a:t>設定完成，點選「確定」。</a:t>
            </a:r>
          </a:p>
        </p:txBody>
      </p:sp>
      <p:pic>
        <p:nvPicPr>
          <p:cNvPr id="5" name="內容版面配置區 4" descr="一張含有 螢幕擷取畫面, 監視器, 電腦, 微波爐 的圖片&#10;&#10;自動產生的描述">
            <a:extLst>
              <a:ext uri="{FF2B5EF4-FFF2-40B4-BE49-F238E27FC236}">
                <a16:creationId xmlns:a16="http://schemas.microsoft.com/office/drawing/2014/main" id="{FA3D717F-7695-4DD4-B1DB-786E36EC5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14" y="1690688"/>
            <a:ext cx="6140571" cy="5040000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5070BEF-76AC-4281-B7F7-79F2928E87A0}"/>
              </a:ext>
            </a:extLst>
          </p:cNvPr>
          <p:cNvSpPr/>
          <p:nvPr/>
        </p:nvSpPr>
        <p:spPr>
          <a:xfrm>
            <a:off x="3134844" y="4020467"/>
            <a:ext cx="1199627" cy="2986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98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A809B2DA-2F12-42DA-B482-27F417DF5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037" y="2015671"/>
            <a:ext cx="6105194" cy="2031055"/>
          </a:xfrm>
        </p:spPr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FFFFFF"/>
                </a:solidFill>
              </a:rPr>
              <a:t>安裝篇</a:t>
            </a:r>
          </a:p>
        </p:txBody>
      </p:sp>
    </p:spTree>
    <p:extLst>
      <p:ext uri="{BB962C8B-B14F-4D97-AF65-F5344CB8AC3E}">
        <p14:creationId xmlns:p14="http://schemas.microsoft.com/office/powerpoint/2010/main" val="72117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35160C-5E5B-4B96-8542-F1843615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點選「重調大小」的「選擇區域」。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D2E83B0A-C9AC-4908-80B5-DF8A520FC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18" y="1599123"/>
            <a:ext cx="6979164" cy="5040000"/>
          </a:xfr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A16AC629-13CE-4A53-AEBC-E6847D73104D}"/>
              </a:ext>
            </a:extLst>
          </p:cNvPr>
          <p:cNvSpPr/>
          <p:nvPr/>
        </p:nvSpPr>
        <p:spPr>
          <a:xfrm>
            <a:off x="4001548" y="2063691"/>
            <a:ext cx="713065" cy="763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068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EB4463-C35F-4003-B96F-2AE64C73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點選「編解碼器」，可以選擇</a:t>
            </a:r>
            <a:r>
              <a:rPr lang="zh-TW" altLang="en-US" dirty="0">
                <a:solidFill>
                  <a:srgbClr val="FF0000"/>
                </a:solidFill>
              </a:rPr>
              <a:t>影片的格式</a:t>
            </a:r>
            <a:r>
              <a:rPr lang="zh-TW" altLang="en-US" dirty="0"/>
              <a:t>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CF7C1F08-3241-408B-BE46-4158DAF76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70" y="1690688"/>
            <a:ext cx="6948260" cy="5040000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61793F2E-E78F-4B18-97A5-FC80D5BB3337}"/>
              </a:ext>
            </a:extLst>
          </p:cNvPr>
          <p:cNvSpPr/>
          <p:nvPr/>
        </p:nvSpPr>
        <p:spPr>
          <a:xfrm>
            <a:off x="5293453" y="2181138"/>
            <a:ext cx="713064" cy="6878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142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860540-4B2A-4939-9E66-A3E3667C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要錄影之前先停止影片播放，拖曳滑鼠選擇錄影的區域，如下圖所示。</a:t>
            </a:r>
          </a:p>
        </p:txBody>
      </p:sp>
      <p:pic>
        <p:nvPicPr>
          <p:cNvPr id="9" name="內容版面配置區 8" descr="一張含有 螢幕擷取畫面, 監視器, 螢幕, 電腦 的圖片&#10;&#10;自動產生的描述">
            <a:extLst>
              <a:ext uri="{FF2B5EF4-FFF2-40B4-BE49-F238E27FC236}">
                <a16:creationId xmlns:a16="http://schemas.microsoft.com/office/drawing/2014/main" id="{2BA178AC-B485-44B5-895A-BAB540AE4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" y="2141537"/>
            <a:ext cx="5275882" cy="4351338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51ED52B-55A3-40FF-B53C-E6182F609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620" y="2141537"/>
            <a:ext cx="5828281" cy="4352921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C3B9B3C2-F50E-4E5D-A589-E1BFC200B6CF}"/>
              </a:ext>
            </a:extLst>
          </p:cNvPr>
          <p:cNvSpPr/>
          <p:nvPr/>
        </p:nvSpPr>
        <p:spPr>
          <a:xfrm>
            <a:off x="340710" y="2488301"/>
            <a:ext cx="5275882" cy="400457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137F5A-220F-4419-B792-B5FC0F96F225}"/>
              </a:ext>
            </a:extLst>
          </p:cNvPr>
          <p:cNvSpPr/>
          <p:nvPr/>
        </p:nvSpPr>
        <p:spPr>
          <a:xfrm>
            <a:off x="6547770" y="3429000"/>
            <a:ext cx="4685089" cy="267818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DF76C97E-DAC2-4992-B0AF-30E02A87CBCC}"/>
              </a:ext>
            </a:extLst>
          </p:cNvPr>
          <p:cNvSpPr/>
          <p:nvPr/>
        </p:nvSpPr>
        <p:spPr>
          <a:xfrm>
            <a:off x="5670208" y="4377337"/>
            <a:ext cx="877561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35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17F842-164C-4972-99F2-24533553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錄影區域調整完成以後，點選「</a:t>
            </a:r>
            <a:r>
              <a:rPr lang="zh-TW" altLang="en-US" dirty="0">
                <a:solidFill>
                  <a:srgbClr val="FF0000"/>
                </a:solidFill>
              </a:rPr>
              <a:t>播放</a:t>
            </a:r>
            <a:r>
              <a:rPr lang="zh-TW" altLang="en-US" dirty="0"/>
              <a:t>」按鈕，開始播放影片；接著按鍵盤的「</a:t>
            </a:r>
            <a:r>
              <a:rPr lang="en-US" altLang="zh-TW" dirty="0">
                <a:solidFill>
                  <a:srgbClr val="FF0000"/>
                </a:solidFill>
              </a:rPr>
              <a:t>F2</a:t>
            </a:r>
            <a:r>
              <a:rPr lang="zh-TW" altLang="en-US" dirty="0"/>
              <a:t>」按鍵，開始錄影。</a:t>
            </a:r>
          </a:p>
        </p:txBody>
      </p:sp>
      <p:pic>
        <p:nvPicPr>
          <p:cNvPr id="5" name="內容版面配置區 4" descr="一張含有 螢幕擷取畫面, 監視器, 電腦, 膝上型電腦 的圖片&#10;&#10;自動產生的描述">
            <a:extLst>
              <a:ext uri="{FF2B5EF4-FFF2-40B4-BE49-F238E27FC236}">
                <a16:creationId xmlns:a16="http://schemas.microsoft.com/office/drawing/2014/main" id="{6E2C4B32-59B8-4D56-A5B0-CE4035C2A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27" y="1690688"/>
            <a:ext cx="6755746" cy="5040000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2E6160D-FC40-4C47-A40E-D0C130279E36}"/>
              </a:ext>
            </a:extLst>
          </p:cNvPr>
          <p:cNvSpPr/>
          <p:nvPr/>
        </p:nvSpPr>
        <p:spPr>
          <a:xfrm>
            <a:off x="3360745" y="3204593"/>
            <a:ext cx="5388971" cy="30535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8A219135-0763-4D67-8B89-418BE1054F53}"/>
              </a:ext>
            </a:extLst>
          </p:cNvPr>
          <p:cNvSpPr/>
          <p:nvPr/>
        </p:nvSpPr>
        <p:spPr>
          <a:xfrm rot="7200000">
            <a:off x="3595047" y="5778384"/>
            <a:ext cx="285975" cy="2265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582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B7FE5F-47D9-4685-A67E-891D2B6E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正在錄製影片，錄影時框線會變為紅色，如下圖所示。同時錄製影音比較耗系統資源，如果你的電腦效能較低，不要使用全螢幕錄影，以免錄製的影片會有停頓的現象。</a:t>
            </a:r>
          </a:p>
        </p:txBody>
      </p:sp>
      <p:pic>
        <p:nvPicPr>
          <p:cNvPr id="5" name="內容版面配置區 4" descr="一張含有 螢幕擷取畫面, 監視器, 相片, 電腦 的圖片&#10;&#10;自動產生的描述">
            <a:extLst>
              <a:ext uri="{FF2B5EF4-FFF2-40B4-BE49-F238E27FC236}">
                <a16:creationId xmlns:a16="http://schemas.microsoft.com/office/drawing/2014/main" id="{1D2DB153-4265-46AF-936D-B8E38053F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76" y="1690688"/>
            <a:ext cx="6682447" cy="5040000"/>
          </a:xfr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1D0D942-B512-4C89-A787-204EF36525C8}"/>
              </a:ext>
            </a:extLst>
          </p:cNvPr>
          <p:cNvSpPr/>
          <p:nvPr/>
        </p:nvSpPr>
        <p:spPr>
          <a:xfrm>
            <a:off x="3360745" y="3204593"/>
            <a:ext cx="5388971" cy="30535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644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C3F8F7-B883-4387-A8EF-2DCA2A07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錄製完成以後，按鍵盤的「</a:t>
            </a:r>
            <a:r>
              <a:rPr lang="en-US" altLang="zh-TW" dirty="0">
                <a:solidFill>
                  <a:srgbClr val="FF0000"/>
                </a:solidFill>
              </a:rPr>
              <a:t>F2</a:t>
            </a:r>
            <a:r>
              <a:rPr lang="zh-TW" altLang="en-US" dirty="0"/>
              <a:t>」按鍵，結束錄影的工作；如下圖所示，框線已經顯示為綠色，表示錄影已經停止。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1F7A034-09F5-4B31-91CE-4C3A2AB1D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390" y="1690688"/>
            <a:ext cx="7387220" cy="504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8C14EDF-F7D1-46B8-B0D7-1BC9AEFF81E2}"/>
              </a:ext>
            </a:extLst>
          </p:cNvPr>
          <p:cNvSpPr/>
          <p:nvPr/>
        </p:nvSpPr>
        <p:spPr>
          <a:xfrm>
            <a:off x="3100686" y="3313650"/>
            <a:ext cx="5900701" cy="33388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2048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72EE2-D584-420E-AD93-E97D80F6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1.</a:t>
            </a:r>
            <a:r>
              <a:rPr lang="zh-TW" altLang="en-US" dirty="0"/>
              <a:t>按鍵盤的「</a:t>
            </a:r>
            <a:r>
              <a:rPr lang="en-US" altLang="zh-TW" dirty="0">
                <a:solidFill>
                  <a:srgbClr val="FF0000"/>
                </a:solidFill>
              </a:rPr>
              <a:t>F2</a:t>
            </a:r>
            <a:r>
              <a:rPr lang="zh-TW" altLang="en-US" dirty="0"/>
              <a:t>」按鍵，結束錄影的工作。</a:t>
            </a:r>
            <a:br>
              <a:rPr lang="en-US" altLang="zh-TW" dirty="0"/>
            </a:br>
            <a:r>
              <a:rPr lang="en-US" altLang="zh-TW" dirty="0"/>
              <a:t>1.</a:t>
            </a:r>
            <a:r>
              <a:rPr lang="zh-TW" altLang="en-US" dirty="0"/>
              <a:t>按</a:t>
            </a:r>
            <a:r>
              <a:rPr lang="en-US" altLang="zh-TW" dirty="0" err="1"/>
              <a:t>oCam</a:t>
            </a:r>
            <a:r>
              <a:rPr lang="zh-TW" altLang="en-US" dirty="0"/>
              <a:t>軟體→「</a:t>
            </a:r>
            <a:r>
              <a:rPr lang="zh-TW" altLang="en-US" dirty="0">
                <a:solidFill>
                  <a:srgbClr val="FF0000"/>
                </a:solidFill>
              </a:rPr>
              <a:t>暫停</a:t>
            </a:r>
            <a:r>
              <a:rPr lang="zh-TW" altLang="en-US" dirty="0"/>
              <a:t>」，結束錄影的工作。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FA63D151-51C8-48CB-94FC-1E1C0DE9C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15" y="1690688"/>
            <a:ext cx="6941370" cy="5040000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D1A5877B-79B4-46E4-A4D9-2ABA2F42BABE}"/>
              </a:ext>
            </a:extLst>
          </p:cNvPr>
          <p:cNvSpPr/>
          <p:nvPr/>
        </p:nvSpPr>
        <p:spPr>
          <a:xfrm>
            <a:off x="2650918" y="2105636"/>
            <a:ext cx="886438" cy="7633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3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DF493C-14E2-4ACF-A811-EF98572B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如果只需要錄音，點選「音訊錄製」，錄製的方法和「螢幕錄製」一樣。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CDEE7BF-CE87-449C-BB83-4DC4478B6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412" y="1825625"/>
            <a:ext cx="6925467" cy="504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74D18F-EA21-4306-822E-7AF922F4D093}"/>
              </a:ext>
            </a:extLst>
          </p:cNvPr>
          <p:cNvSpPr/>
          <p:nvPr/>
        </p:nvSpPr>
        <p:spPr>
          <a:xfrm>
            <a:off x="595620" y="2775964"/>
            <a:ext cx="23069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」開始或結束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錄影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音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工作。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Shift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」暫停錄影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擷取螢幕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的畫面為圖片，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」可以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錄影或擷取的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608865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6FFFE1-B779-455E-9DC4-9254E463B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893"/>
            <a:ext cx="10515600" cy="145579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開啟檔案總管，影片檔案儲存在「</a:t>
            </a:r>
            <a:r>
              <a:rPr lang="zh-TW" altLang="en-US" dirty="0">
                <a:solidFill>
                  <a:srgbClr val="FF0000"/>
                </a:solidFill>
              </a:rPr>
              <a:t>文件</a:t>
            </a:r>
            <a:r>
              <a:rPr lang="zh-TW" altLang="en-US" dirty="0"/>
              <a:t>」的「</a:t>
            </a:r>
            <a:r>
              <a:rPr lang="en-US" altLang="zh-TW" dirty="0" err="1">
                <a:solidFill>
                  <a:srgbClr val="FF0000"/>
                </a:solidFill>
              </a:rPr>
              <a:t>oCam</a:t>
            </a:r>
            <a:r>
              <a:rPr lang="zh-TW" altLang="en-US" dirty="0"/>
              <a:t>」資料夾內，對著檔案連續按兩下滑鼠左鍵，開啟並播放影片。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735C233-6D93-4AA0-BBD5-88BB2D433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2407" y="1690689"/>
            <a:ext cx="6887185" cy="50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146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840FCD-2F27-4CC9-9C0D-B66EEAC9E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33" y="365125"/>
            <a:ext cx="4828318" cy="6138312"/>
          </a:xfrm>
        </p:spPr>
        <p:txBody>
          <a:bodyPr>
            <a:normAutofit/>
          </a:bodyPr>
          <a:lstStyle/>
          <a:p>
            <a:r>
              <a:rPr lang="en-US" altLang="zh-TW" dirty="0"/>
              <a:t>※Free</a:t>
            </a:r>
            <a:r>
              <a:rPr lang="zh-TW" altLang="en-US" dirty="0"/>
              <a:t>版～總有些廣告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※</a:t>
            </a:r>
            <a:r>
              <a:rPr lang="zh-TW" altLang="en-US" dirty="0"/>
              <a:t>當要結束</a:t>
            </a:r>
            <a:r>
              <a:rPr lang="en-US" altLang="zh-TW" dirty="0" err="1"/>
              <a:t>oCam</a:t>
            </a:r>
            <a:r>
              <a:rPr lang="zh-TW" altLang="en-US" dirty="0"/>
              <a:t>軟體時</a:t>
            </a:r>
            <a:br>
              <a:rPr lang="en-US" altLang="zh-TW" dirty="0"/>
            </a:br>
            <a:r>
              <a:rPr lang="en-US" altLang="zh-TW" dirty="0"/>
              <a:t>  </a:t>
            </a:r>
            <a:r>
              <a:rPr lang="zh-TW" altLang="en-US" dirty="0"/>
              <a:t>，會跳出這樣的廣告</a:t>
            </a:r>
            <a:br>
              <a:rPr lang="en-US" altLang="zh-TW" dirty="0"/>
            </a:br>
            <a:r>
              <a:rPr lang="en-US" altLang="zh-TW" dirty="0"/>
              <a:t>  </a:t>
            </a:r>
            <a:r>
              <a:rPr lang="zh-TW" altLang="en-US" dirty="0"/>
              <a:t>，請點選</a:t>
            </a:r>
            <a:r>
              <a:rPr lang="zh-TW" altLang="en-US" dirty="0">
                <a:solidFill>
                  <a:srgbClr val="FF0000"/>
                </a:solidFill>
              </a:rPr>
              <a:t>關閉</a:t>
            </a:r>
            <a:r>
              <a:rPr lang="zh-TW" altLang="en-US" dirty="0"/>
              <a:t>即可。</a:t>
            </a:r>
          </a:p>
        </p:txBody>
      </p:sp>
      <p:pic>
        <p:nvPicPr>
          <p:cNvPr id="5" name="內容版面配置區 4" descr="一張含有 螢幕擷取畫面, 坐, 手機, 監視器 的圖片&#10;&#10;自動產生的描述">
            <a:extLst>
              <a:ext uri="{FF2B5EF4-FFF2-40B4-BE49-F238E27FC236}">
                <a16:creationId xmlns:a16="http://schemas.microsoft.com/office/drawing/2014/main" id="{8CBB69FF-55AD-4FB6-B86A-0A168D950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11" y="136784"/>
            <a:ext cx="6654057" cy="6645494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27B4A03B-012C-4062-A293-9772E55460ED}"/>
              </a:ext>
            </a:extLst>
          </p:cNvPr>
          <p:cNvSpPr/>
          <p:nvPr/>
        </p:nvSpPr>
        <p:spPr>
          <a:xfrm>
            <a:off x="7664400" y="6204857"/>
            <a:ext cx="1759517" cy="5774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40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59B08E-63D0-476F-A4C6-B2623F798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連結到</a:t>
            </a:r>
            <a:r>
              <a:rPr lang="en-US" altLang="zh-TW" sz="3600" dirty="0" err="1">
                <a:hlinkClick r:id="rId2"/>
              </a:rPr>
              <a:t>oCam</a:t>
            </a:r>
            <a:r>
              <a:rPr lang="zh-TW" altLang="en-US" sz="3600" dirty="0">
                <a:hlinkClick r:id="rId2"/>
              </a:rPr>
              <a:t>官方網站</a:t>
            </a:r>
            <a:r>
              <a:rPr lang="zh-TW" altLang="en-US" sz="3600" dirty="0"/>
              <a:t>，點選「</a:t>
            </a:r>
            <a:r>
              <a:rPr lang="en-US" altLang="zh-TW" sz="3600" dirty="0"/>
              <a:t>Free Download</a:t>
            </a:r>
            <a:r>
              <a:rPr lang="zh-TW" altLang="en-US" sz="3600" dirty="0"/>
              <a:t>」。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AD1DC662-52B5-471B-969A-3DB8FE662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73" y="1500133"/>
            <a:ext cx="6914654" cy="5280838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E6B16CB2-98D4-4493-AC22-435FFB99B5E1}"/>
              </a:ext>
            </a:extLst>
          </p:cNvPr>
          <p:cNvSpPr/>
          <p:nvPr/>
        </p:nvSpPr>
        <p:spPr>
          <a:xfrm>
            <a:off x="3187816" y="4538444"/>
            <a:ext cx="1484851" cy="2432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35C2069F-DF90-45F0-B9DA-D3CD5BE199C6}"/>
              </a:ext>
            </a:extLst>
          </p:cNvPr>
          <p:cNvSpPr txBox="1">
            <a:spLocks/>
          </p:cNvSpPr>
          <p:nvPr/>
        </p:nvSpPr>
        <p:spPr>
          <a:xfrm>
            <a:off x="905312" y="1392572"/>
            <a:ext cx="10515600" cy="82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defRPr>
            </a:lvl1pPr>
          </a:lstStyle>
          <a:p>
            <a:pPr algn="ctr"/>
            <a:r>
              <a:rPr lang="en-US" altLang="zh-TW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https://ohsoft.net/eng/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3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室內, 坐, 桌, 相機 的圖片&#10;&#10;自動產生的描述">
            <a:extLst>
              <a:ext uri="{FF2B5EF4-FFF2-40B4-BE49-F238E27FC236}">
                <a16:creationId xmlns:a16="http://schemas.microsoft.com/office/drawing/2014/main" id="{6E846DF9-9159-47CD-BED0-02A6C0E1D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r="101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031006A-BB0A-4F2A-8E79-2F959323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88" y="5082934"/>
            <a:ext cx="7432570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zh-TW" sz="6000" dirty="0" err="1">
                <a:latin typeface="+mj-lt"/>
                <a:ea typeface="+mj-ea"/>
              </a:rPr>
              <a:t>oCam</a:t>
            </a:r>
            <a:r>
              <a:rPr lang="en-US" altLang="zh-TW" sz="6000" dirty="0"/>
              <a:t>_</a:t>
            </a:r>
            <a:r>
              <a:rPr lang="zh-TW" altLang="en-US" sz="6000" dirty="0"/>
              <a:t>軟體教學介紹</a:t>
            </a:r>
            <a:endParaRPr lang="en-US" altLang="zh-TW" sz="6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580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93527-461E-497A-882B-BEA08C6C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點選「</a:t>
            </a:r>
            <a:r>
              <a:rPr lang="en-US" altLang="zh-TW" sz="3600" dirty="0"/>
              <a:t>EXE </a:t>
            </a:r>
            <a:r>
              <a:rPr lang="en-US" altLang="zh-TW" sz="3600" dirty="0" err="1"/>
              <a:t>OhSoft</a:t>
            </a:r>
            <a:r>
              <a:rPr lang="en-US" altLang="zh-TW" sz="3600" dirty="0"/>
              <a:t> Download</a:t>
            </a:r>
            <a:r>
              <a:rPr lang="zh-TW" altLang="en-US" sz="3600" dirty="0"/>
              <a:t>」，下載安裝程式。</a:t>
            </a:r>
          </a:p>
        </p:txBody>
      </p:sp>
      <p:pic>
        <p:nvPicPr>
          <p:cNvPr id="5" name="內容版面配置區 4" descr="一張含有 螢幕擷取畫面, 停車, 儀錶 的圖片&#10;&#10;自動產生的描述">
            <a:extLst>
              <a:ext uri="{FF2B5EF4-FFF2-40B4-BE49-F238E27FC236}">
                <a16:creationId xmlns:a16="http://schemas.microsoft.com/office/drawing/2014/main" id="{F44DA848-A5CC-40A0-83FA-DA3A0C7B9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60" y="1476669"/>
            <a:ext cx="6266576" cy="5115448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51D264A1-2CE6-477A-9B28-E1F400DB1C9B}"/>
              </a:ext>
            </a:extLst>
          </p:cNvPr>
          <p:cNvSpPr/>
          <p:nvPr/>
        </p:nvSpPr>
        <p:spPr>
          <a:xfrm>
            <a:off x="5360565" y="5943499"/>
            <a:ext cx="1652631" cy="648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15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58C61E-A351-4A56-9A12-D3B46832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點選「儲存檔案」。</a:t>
            </a:r>
            <a:br>
              <a:rPr lang="en-US" altLang="zh-TW" sz="3600" dirty="0"/>
            </a:br>
            <a:r>
              <a:rPr lang="zh-TW" altLang="en-US" sz="3200" dirty="0"/>
              <a:t>下載完成以後，開啟檔案總管，對著下載的檔案</a:t>
            </a:r>
            <a:r>
              <a:rPr lang="en-US" altLang="zh-TW" sz="3200" dirty="0"/>
              <a:t>oCam_v495.0.exe</a:t>
            </a:r>
            <a:r>
              <a:rPr lang="zh-TW" altLang="en-US" sz="3200" dirty="0"/>
              <a:t>連續按兩下滑鼠左鍵，準備安裝</a:t>
            </a:r>
            <a:r>
              <a:rPr lang="en-US" altLang="zh-TW" sz="3200" dirty="0" err="1"/>
              <a:t>oCam</a:t>
            </a:r>
            <a:r>
              <a:rPr lang="zh-TW" altLang="en-US" sz="3200" dirty="0"/>
              <a:t>。</a:t>
            </a:r>
          </a:p>
        </p:txBody>
      </p:sp>
      <p:pic>
        <p:nvPicPr>
          <p:cNvPr id="5" name="內容版面配置區 4" descr="一張含有 螢幕擷取畫面, 白色 的圖片&#10;&#10;自動產生的描述">
            <a:extLst>
              <a:ext uri="{FF2B5EF4-FFF2-40B4-BE49-F238E27FC236}">
                <a16:creationId xmlns:a16="http://schemas.microsoft.com/office/drawing/2014/main" id="{EC7975D4-39DB-4638-8706-56369534C2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4" y="2121077"/>
            <a:ext cx="5665271" cy="4351338"/>
          </a:xfrm>
        </p:spPr>
      </p:pic>
      <p:pic>
        <p:nvPicPr>
          <p:cNvPr id="9" name="圖片 8" descr="一張含有 帽 的圖片&#10;&#10;自動產生的描述">
            <a:extLst>
              <a:ext uri="{FF2B5EF4-FFF2-40B4-BE49-F238E27FC236}">
                <a16:creationId xmlns:a16="http://schemas.microsoft.com/office/drawing/2014/main" id="{5F464CFD-6F21-4D31-ADAB-6A176894D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98" y="3145915"/>
            <a:ext cx="1843843" cy="17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2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AE48AA-4D22-453D-A98F-E6DC965B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/>
              <a:t>使用預設的語言「繁體中文」，點選「確定」。</a:t>
            </a:r>
          </a:p>
        </p:txBody>
      </p:sp>
      <p:pic>
        <p:nvPicPr>
          <p:cNvPr id="8" name="內容版面配置區 7" descr="一張含有 螢幕擷取畫面 的圖片&#10;&#10;自動產生的描述">
            <a:extLst>
              <a:ext uri="{FF2B5EF4-FFF2-40B4-BE49-F238E27FC236}">
                <a16:creationId xmlns:a16="http://schemas.microsoft.com/office/drawing/2014/main" id="{6098DB6E-C8CA-4941-9936-C8DE522D6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46" y="1959136"/>
            <a:ext cx="8120507" cy="43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8625E5C3-9504-493C-B61D-8B7E459181EA}"/>
              </a:ext>
            </a:extLst>
          </p:cNvPr>
          <p:cNvSpPr/>
          <p:nvPr/>
        </p:nvSpPr>
        <p:spPr>
          <a:xfrm>
            <a:off x="5603846" y="5490493"/>
            <a:ext cx="2189526" cy="6486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55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D864DC-33F9-4B40-BEAD-2989ED0AE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選擇「我同意」，接受授權合約，點選「下一步」，開始安裝程式。</a:t>
            </a:r>
          </a:p>
        </p:txBody>
      </p:sp>
      <p:pic>
        <p:nvPicPr>
          <p:cNvPr id="13" name="內容版面配置區 12" descr="一張含有 螢幕擷取畫面 的圖片&#10;&#10;自動產生的描述">
            <a:extLst>
              <a:ext uri="{FF2B5EF4-FFF2-40B4-BE49-F238E27FC236}">
                <a16:creationId xmlns:a16="http://schemas.microsoft.com/office/drawing/2014/main" id="{B9B894F8-5A5D-4EB1-9EBB-3489EB177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784" y="1329961"/>
            <a:ext cx="7404432" cy="5400000"/>
          </a:xfr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D1A4F9B-89A3-4F25-B1F6-5FCF7FFDF5AC}"/>
              </a:ext>
            </a:extLst>
          </p:cNvPr>
          <p:cNvSpPr/>
          <p:nvPr/>
        </p:nvSpPr>
        <p:spPr>
          <a:xfrm>
            <a:off x="2793535" y="5377343"/>
            <a:ext cx="1342238" cy="360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063EDB16-66D3-424B-971A-E57D58BC48BE}"/>
              </a:ext>
            </a:extLst>
          </p:cNvPr>
          <p:cNvSpPr/>
          <p:nvPr/>
        </p:nvSpPr>
        <p:spPr>
          <a:xfrm>
            <a:off x="6888760" y="6251196"/>
            <a:ext cx="1424730" cy="3607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70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4587A8-D30C-4671-BE6E-C70C6599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安裝完成以後，程式會自動開啟</a:t>
            </a:r>
            <a:r>
              <a:rPr lang="en-US" altLang="zh-TW" dirty="0" err="1"/>
              <a:t>oCam</a:t>
            </a:r>
            <a:r>
              <a:rPr lang="zh-TW" altLang="en-US" dirty="0"/>
              <a:t>網站，</a:t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關閉</a:t>
            </a:r>
            <a:r>
              <a:rPr lang="zh-TW" altLang="en-US" dirty="0"/>
              <a:t>網頁即可。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9E909F2F-FAC8-48A0-BE5C-136F19C1C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299" y="1690688"/>
            <a:ext cx="5901401" cy="5040000"/>
          </a:xfrm>
        </p:spPr>
      </p:pic>
    </p:spTree>
    <p:extLst>
      <p:ext uri="{BB962C8B-B14F-4D97-AF65-F5344CB8AC3E}">
        <p14:creationId xmlns:p14="http://schemas.microsoft.com/office/powerpoint/2010/main" val="217050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E4F9B2-7531-4072-8493-6849C6B3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/>
              <a:t>安裝完成以後，會自動開啟</a:t>
            </a:r>
            <a:r>
              <a:rPr lang="en-US" altLang="zh-TW" sz="3600" dirty="0" err="1"/>
              <a:t>oCam</a:t>
            </a:r>
            <a:r>
              <a:rPr lang="zh-TW" altLang="en-US" sz="3600" dirty="0"/>
              <a:t>，如下圖所示。</a:t>
            </a:r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467F341C-C3B9-46C2-AEF8-5D81F11CE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31" y="1444874"/>
            <a:ext cx="7235066" cy="5241151"/>
          </a:xfrm>
        </p:spPr>
      </p:pic>
    </p:spTree>
    <p:extLst>
      <p:ext uri="{BB962C8B-B14F-4D97-AF65-F5344CB8AC3E}">
        <p14:creationId xmlns:p14="http://schemas.microsoft.com/office/powerpoint/2010/main" val="256679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714</Words>
  <Application>Microsoft Office PowerPoint</Application>
  <PresentationFormat>寬螢幕</PresentationFormat>
  <Paragraphs>40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標楷體</vt:lpstr>
      <vt:lpstr>Arial</vt:lpstr>
      <vt:lpstr>Calibri</vt:lpstr>
      <vt:lpstr>Calibri Light</vt:lpstr>
      <vt:lpstr>Tw Cen MT</vt:lpstr>
      <vt:lpstr>Office 佈景主題</vt:lpstr>
      <vt:lpstr>oCam_螢幕錄影軟體介紹</vt:lpstr>
      <vt:lpstr>安裝篇</vt:lpstr>
      <vt:lpstr>連結到oCam官方網站，點選「Free Download」。</vt:lpstr>
      <vt:lpstr>點選「EXE OhSoft Download」，下載安裝程式。</vt:lpstr>
      <vt:lpstr>點選「儲存檔案」。 下載完成以後，開啟檔案總管，對著下載的檔案oCam_v495.0.exe連續按兩下滑鼠左鍵，準備安裝oCam。</vt:lpstr>
      <vt:lpstr>使用預設的語言「繁體中文」，點選「確定」。</vt:lpstr>
      <vt:lpstr>選擇「我同意」，接受授權合約，點選「下一步」，開始安裝程式。</vt:lpstr>
      <vt:lpstr>安裝完成以後，程式會自動開啟oCam網站， 關閉網頁即可。</vt:lpstr>
      <vt:lpstr>安裝完成以後，會自動開啟oCam，如下圖所示。</vt:lpstr>
      <vt:lpstr>除了開啟oCam程式之外，也會開啟影片錄製的選取範圍的框線， 如下圖所示，拖曳滑鼠可以選擇錄製的位置與範圍。</vt:lpstr>
      <vt:lpstr>設定篇</vt:lpstr>
      <vt:lpstr>點選「選單」中的「選項」，可以更改oCam的設定。</vt:lpstr>
      <vt:lpstr>在「錄製」的選項，「一般」的索引標籤， 可以設定錄製時是否包含游標、調整影片的品質。</vt:lpstr>
      <vt:lpstr>在「聲音」的選項，「輸入來源」可以選擇聲道， </vt:lpstr>
      <vt:lpstr>在「擷取」的選項，可以設定擷取時是否包含游標、選擇圖片的格式。</vt:lpstr>
      <vt:lpstr>在「快速鍵」的索引標籤，可以設定快速鍵。預設的快速鍵如右圖所示，按鍵盤的「F2」開始或結束錄影工作，按鍵盤的「F3」擷取螢幕的畫面為圖片，按鍵盤的「F4」可以選擇錄影或擷取的區域。</vt:lpstr>
      <vt:lpstr>在「效果」的索引標籤，可以設定滑鼠左、右鍵和游標的醒目提示效果，適用於錄製教學影片。</vt:lpstr>
      <vt:lpstr>在「儲存」的索引標籤，可以更改儲存的資料夾；預設的儲存位置為「文件」的oCam資料夾。</vt:lpstr>
      <vt:lpstr>在「時間限制」的選項，可以限制錄影的時間。 設定完成，點選「確定」。</vt:lpstr>
      <vt:lpstr>點選「重調大小」的「選擇區域」。</vt:lpstr>
      <vt:lpstr>點選「編解碼器」，可以選擇影片的格式。</vt:lpstr>
      <vt:lpstr>要錄影之前先停止影片播放，拖曳滑鼠選擇錄影的區域，如下圖所示。</vt:lpstr>
      <vt:lpstr>錄影區域調整完成以後，點選「播放」按鈕，開始播放影片；接著按鍵盤的「F2」按鍵，開始錄影。</vt:lpstr>
      <vt:lpstr>正在錄製影片，錄影時框線會變為紅色，如下圖所示。同時錄製影音比較耗系統資源，如果你的電腦效能較低，不要使用全螢幕錄影，以免錄製的影片會有停頓的現象。</vt:lpstr>
      <vt:lpstr>錄製完成以後，按鍵盤的「F2」按鍵，結束錄影的工作；如下圖所示，框線已經顯示為綠色，表示錄影已經停止。</vt:lpstr>
      <vt:lpstr>1.按鍵盤的「F2」按鍵，結束錄影的工作。 1.按oCam軟體→「暫停」，結束錄影的工作。</vt:lpstr>
      <vt:lpstr>如果只需要錄音，點選「音訊錄製」，錄製的方法和「螢幕錄製」一樣。</vt:lpstr>
      <vt:lpstr>開啟檔案總管，影片檔案儲存在「文件」的「oCam」資料夾內，對著檔案連續按兩下滑鼠左鍵，開啟並播放影片。</vt:lpstr>
      <vt:lpstr>※Free版～總有些廣告  ※當要結束oCam軟體時   ，會跳出這樣的廣告   ，請點選關閉即可。</vt:lpstr>
      <vt:lpstr>oCam_軟體教學介紹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oCam_螢幕錄影軟體介紹</dc:title>
  <dc:creator>洪 亦帆</dc:creator>
  <cp:lastModifiedBy>洪 亦帆</cp:lastModifiedBy>
  <cp:revision>6</cp:revision>
  <dcterms:created xsi:type="dcterms:W3CDTF">2020-03-15T06:24:30Z</dcterms:created>
  <dcterms:modified xsi:type="dcterms:W3CDTF">2020-03-15T07:15:28Z</dcterms:modified>
</cp:coreProperties>
</file>